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47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28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20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49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26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51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07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6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60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93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0792-109E-4809-99B7-434178F7DF1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7FC43-7D10-436B-9B1A-96BAF1906D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94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1038225"/>
            <a:ext cx="836295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86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Gabriela Corona Barrios</dc:creator>
  <cp:lastModifiedBy>Claudia Gabriela Corona Barrios</cp:lastModifiedBy>
  <cp:revision>2</cp:revision>
  <dcterms:created xsi:type="dcterms:W3CDTF">2025-01-20T20:33:00Z</dcterms:created>
  <dcterms:modified xsi:type="dcterms:W3CDTF">2025-01-20T20:55:23Z</dcterms:modified>
</cp:coreProperties>
</file>